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1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A0FE-24F0-4D7C-9170-1FD38056BD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C829-E623-492A-9B55-6554CA60D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61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A0FE-24F0-4D7C-9170-1FD38056BD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C829-E623-492A-9B55-6554CA60D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4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A0FE-24F0-4D7C-9170-1FD38056BD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C829-E623-492A-9B55-6554CA60D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1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A0FE-24F0-4D7C-9170-1FD38056BD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C829-E623-492A-9B55-6554CA60D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0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A0FE-24F0-4D7C-9170-1FD38056BD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C829-E623-492A-9B55-6554CA60D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A0FE-24F0-4D7C-9170-1FD38056BD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C829-E623-492A-9B55-6554CA60D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5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A0FE-24F0-4D7C-9170-1FD38056BD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C829-E623-492A-9B55-6554CA60D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5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A0FE-24F0-4D7C-9170-1FD38056BD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C829-E623-492A-9B55-6554CA60D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3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A0FE-24F0-4D7C-9170-1FD38056BD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C829-E623-492A-9B55-6554CA60D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07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A0FE-24F0-4D7C-9170-1FD38056BD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C829-E623-492A-9B55-6554CA60D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A0FE-24F0-4D7C-9170-1FD38056BD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BC829-E623-492A-9B55-6554CA60D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2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EA0FE-24F0-4D7C-9170-1FD38056BD0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BC829-E623-492A-9B55-6554CA60D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9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yp04bmZV9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1470025"/>
          </a:xfrm>
        </p:spPr>
        <p:txBody>
          <a:bodyPr/>
          <a:lstStyle/>
          <a:p>
            <a:r>
              <a:rPr lang="en-US" dirty="0" smtClean="0"/>
              <a:t>2014-15 Winter OA Fieldtrips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8001000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Sandstone Quarry Robinson Park Ice Climbing</a:t>
            </a:r>
          </a:p>
          <a:p>
            <a:r>
              <a:rPr lang="en-US" dirty="0" smtClean="0"/>
              <a:t>BWCA Winter Camping Trip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93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Questions</a:t>
            </a:r>
          </a:p>
          <a:p>
            <a:r>
              <a:rPr lang="en-US" dirty="0" smtClean="0"/>
              <a:t>Dress</a:t>
            </a:r>
          </a:p>
          <a:p>
            <a:r>
              <a:rPr lang="en-US" dirty="0" smtClean="0"/>
              <a:t>Gear</a:t>
            </a:r>
          </a:p>
          <a:p>
            <a:r>
              <a:rPr lang="en-US" dirty="0" smtClean="0"/>
              <a:t>Food and Drink</a:t>
            </a:r>
          </a:p>
          <a:p>
            <a:r>
              <a:rPr lang="en-US" dirty="0" smtClean="0"/>
              <a:t>Preparation</a:t>
            </a:r>
          </a:p>
          <a:p>
            <a:pPr lvl="1"/>
            <a:r>
              <a:rPr lang="en-US" dirty="0" smtClean="0"/>
              <a:t>Exercise</a:t>
            </a:r>
          </a:p>
          <a:p>
            <a:pPr lvl="1"/>
            <a:r>
              <a:rPr lang="en-US" dirty="0" smtClean="0"/>
              <a:t>meetings</a:t>
            </a:r>
          </a:p>
          <a:p>
            <a:r>
              <a:rPr lang="en-US" dirty="0" smtClean="0"/>
              <a:t>Shelter</a:t>
            </a:r>
          </a:p>
          <a:p>
            <a:r>
              <a:rPr lang="en-US" dirty="0" smtClean="0"/>
              <a:t>When</a:t>
            </a:r>
          </a:p>
          <a:p>
            <a:r>
              <a:rPr lang="en-US" dirty="0" smtClean="0"/>
              <a:t>Where	</a:t>
            </a:r>
            <a:r>
              <a:rPr lang="en-US" sz="2200" u="sng" dirty="0">
                <a:hlinkClick r:id="rId2"/>
              </a:rPr>
              <a:t>https://www.youtube.com/watch?v=nyp04bmZV9c</a:t>
            </a:r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4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28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2014-15 Winter OA Fieldtrips</vt:lpstr>
      <vt:lpstr>Talking Points</vt:lpstr>
    </vt:vector>
  </TitlesOfParts>
  <Company>Anoka-Hennepin 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2014-15 Winter OA Fieldtrips</dc:title>
  <dc:creator>user</dc:creator>
  <cp:lastModifiedBy>user</cp:lastModifiedBy>
  <cp:revision>4</cp:revision>
  <dcterms:created xsi:type="dcterms:W3CDTF">2014-12-08T18:05:39Z</dcterms:created>
  <dcterms:modified xsi:type="dcterms:W3CDTF">2014-12-08T20:44:09Z</dcterms:modified>
</cp:coreProperties>
</file>